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  <p:sldMasterId id="2147483662" r:id="rId3"/>
  </p:sldMasterIdLst>
  <p:notesMasterIdLst>
    <p:notesMasterId r:id="rId13"/>
  </p:notesMasterIdLst>
  <p:sldIdLst>
    <p:sldId id="258" r:id="rId4"/>
    <p:sldId id="266" r:id="rId5"/>
    <p:sldId id="270" r:id="rId6"/>
    <p:sldId id="269" r:id="rId7"/>
    <p:sldId id="267" r:id="rId8"/>
    <p:sldId id="268" r:id="rId9"/>
    <p:sldId id="262" r:id="rId10"/>
    <p:sldId id="271" r:id="rId11"/>
    <p:sldId id="265" r:id="rId12"/>
  </p:sldIdLst>
  <p:sldSz cx="9144000" cy="51450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000000"/>
          </p15:clr>
        </p15:guide>
        <p15:guide id="2" pos="158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ubUKgdCn7uZqww5LYMdZegaMO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98" y="43"/>
      </p:cViewPr>
      <p:guideLst>
        <p:guide orient="horz" pos="3083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63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98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44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961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81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07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1620000" y="340296"/>
            <a:ext cx="6886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ctrTitle"/>
          </p:nvPr>
        </p:nvSpPr>
        <p:spPr>
          <a:xfrm>
            <a:off x="251520" y="2095277"/>
            <a:ext cx="864096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  <p:cxnSp>
        <p:nvCxnSpPr>
          <p:cNvPr id="15" name="Google Shape;15;p1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Google Shape;1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5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1979612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 </a:t>
            </a:r>
            <a:b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334962"/>
            <a:ext cx="576262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885112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31.01.2023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b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01.02.2023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24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0" name="Google Shape;1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0037" y="501650"/>
            <a:ext cx="923925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nderland.v8.1c.ru/upload/medialibrary/697/69711b1c8196eb0955fe765120de4c9a.png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onderland.v8.1c.ru/upload/medialibrary/81d/81dcae1b6ee409366b003345dcf2e5c2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ctrTitle"/>
          </p:nvPr>
        </p:nvSpPr>
        <p:spPr>
          <a:xfrm>
            <a:off x="971550" y="1384817"/>
            <a:ext cx="77134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lang="ru-RU" sz="2000" dirty="0"/>
              <a:t>Система взаимодействия, как способ общения с абитуриентами через мессенджер , а также как способ автоматизации кадрового отдела</a:t>
            </a:r>
            <a:endParaRPr sz="2000" dirty="0"/>
          </a:p>
        </p:txBody>
      </p:sp>
      <p:sp>
        <p:nvSpPr>
          <p:cNvPr id="129" name="Google Shape;129;p3"/>
          <p:cNvSpPr txBox="1">
            <a:spLocks noGrp="1"/>
          </p:cNvSpPr>
          <p:nvPr>
            <p:ph type="subTitle" idx="1"/>
          </p:nvPr>
        </p:nvSpPr>
        <p:spPr>
          <a:xfrm>
            <a:off x="971550" y="2701925"/>
            <a:ext cx="7029450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b="1" dirty="0"/>
              <a:t>Нижник Илья Кириллович</a:t>
            </a:r>
            <a:endParaRPr dirty="0"/>
          </a:p>
        </p:txBody>
      </p:sp>
      <p:sp>
        <p:nvSpPr>
          <p:cNvPr id="130" name="Google Shape;130;p3"/>
          <p:cNvSpPr txBox="1"/>
          <p:nvPr/>
        </p:nvSpPr>
        <p:spPr>
          <a:xfrm>
            <a:off x="971550" y="3292475"/>
            <a:ext cx="702945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</a:rPr>
              <a:t>Преподаватель 1С:Учебного Центра №1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619250" y="370780"/>
            <a:ext cx="69135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взаимодействия</a:t>
            </a:r>
            <a:endParaRPr sz="2000" dirty="0">
              <a:solidFill>
                <a:srgbClr val="F1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250825" y="1515189"/>
            <a:ext cx="8642350" cy="285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35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сегодняшний день, система взаимодействия постоянно дорабатывается.</a:t>
            </a:r>
          </a:p>
          <a:p>
            <a:pPr marL="182563" marR="0" lvl="0" indent="-55562" algn="l" rtl="0">
              <a:spcBef>
                <a:spcPts val="35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ближайших версиях будет добавлена поддержка определенного функционала</a:t>
            </a:r>
            <a:r>
              <a:rPr lang="en-US" sz="1800" dirty="0"/>
              <a:t>:</a:t>
            </a:r>
            <a:endParaRPr lang="ru-RU" sz="1800" dirty="0"/>
          </a:p>
          <a:p>
            <a:pPr marL="412751" indent="-285750">
              <a:spcBef>
                <a:spcPts val="35"/>
              </a:spcBef>
            </a:pPr>
            <a:r>
              <a:rPr lang="ru-RU" sz="1800" dirty="0"/>
              <a:t>Отображение статуса сообщений;</a:t>
            </a:r>
          </a:p>
          <a:p>
            <a:pPr marL="412751" indent="-285750">
              <a:spcBef>
                <a:spcPts val="35"/>
              </a:spcBef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Переключение звонка на другое устройство;</a:t>
            </a:r>
          </a:p>
          <a:p>
            <a:pPr marL="412751" indent="-285750">
              <a:spcBef>
                <a:spcPts val="35"/>
              </a:spcBef>
            </a:pPr>
            <a:r>
              <a:rPr lang="ru-RU" sz="1800" dirty="0"/>
              <a:t>Интеграция чата на сторонние сайты.</a:t>
            </a:r>
          </a:p>
          <a:p>
            <a:pPr marL="412751" indent="-285750">
              <a:spcBef>
                <a:spcPts val="35"/>
              </a:spcBef>
            </a:pPr>
            <a:r>
              <a:rPr lang="ru-RU" sz="1800" dirty="0"/>
              <a:t>Улучшения соединения в видео</a:t>
            </a:r>
          </a:p>
          <a:p>
            <a:pPr marL="127001" indent="0">
              <a:spcBef>
                <a:spcPts val="35"/>
              </a:spcBef>
              <a:buNone/>
            </a:pPr>
            <a:endParaRPr lang="ru-RU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1" indent="0">
              <a:spcBef>
                <a:spcPts val="35"/>
              </a:spcBef>
              <a:buNone/>
            </a:pPr>
            <a:r>
              <a:rPr lang="ru-RU" sz="1800" dirty="0"/>
              <a:t>Все эти возможности планируются в версиях 1С:Предприятие 8.3.23 и 8.3.24.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03299-8597-4867-ABBE-CFF0AEDA1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0" r="17324" b="-929"/>
          <a:stretch/>
        </p:blipFill>
        <p:spPr>
          <a:xfrm>
            <a:off x="7524750" y="-15847"/>
            <a:ext cx="1619250" cy="14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619250" y="370780"/>
            <a:ext cx="69135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взаимодействия</a:t>
            </a:r>
            <a:endParaRPr sz="2000" dirty="0">
              <a:solidFill>
                <a:srgbClr val="F1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03299-8597-4867-ABBE-CFF0AEDA1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0" r="17324" b="-929"/>
          <a:stretch/>
        </p:blipFill>
        <p:spPr>
          <a:xfrm>
            <a:off x="7524750" y="-15847"/>
            <a:ext cx="1619250" cy="1450075"/>
          </a:xfrm>
          <a:prstGeom prst="rect">
            <a:avLst/>
          </a:prstGeom>
        </p:spPr>
      </p:pic>
      <p:pic>
        <p:nvPicPr>
          <p:cNvPr id="11" name="Рисунок 10">
            <a:hlinkClick r:id="rId4"/>
            <a:extLst>
              <a:ext uri="{FF2B5EF4-FFF2-40B4-BE49-F238E27FC236}">
                <a16:creationId xmlns:a16="http://schemas.microsoft.com/office/drawing/2014/main" id="{A10BA410-4E3E-4E32-A122-B2AF091CA5D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31" y="1651981"/>
            <a:ext cx="2499360" cy="212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hlinkClick r:id="rId6"/>
            <a:extLst>
              <a:ext uri="{FF2B5EF4-FFF2-40B4-BE49-F238E27FC236}">
                <a16:creationId xmlns:a16="http://schemas.microsoft.com/office/drawing/2014/main" id="{1F6F5B1B-E79B-417E-B349-EA287E06DD8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0" y="1207512"/>
            <a:ext cx="4114964" cy="3014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08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619250" y="370780"/>
            <a:ext cx="69135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взаимодействия</a:t>
            </a:r>
            <a:endParaRPr sz="2000" dirty="0">
              <a:solidFill>
                <a:srgbClr val="F1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03299-8597-4867-ABBE-CFF0AEDA1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0" r="17324" b="-929"/>
          <a:stretch/>
        </p:blipFill>
        <p:spPr>
          <a:xfrm>
            <a:off x="7524750" y="-15847"/>
            <a:ext cx="1619250" cy="1450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BD66C6-F754-4FFB-9B07-CF46D1BF225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4747" y="1441572"/>
            <a:ext cx="4613330" cy="2829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88F5D2-5849-4E0B-B478-CDD9E66B7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323" y="1515190"/>
            <a:ext cx="3921803" cy="2682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996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619250" y="370780"/>
            <a:ext cx="69135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в системе взаимодействия</a:t>
            </a:r>
            <a:endParaRPr sz="2000" dirty="0">
              <a:solidFill>
                <a:srgbClr val="F1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180756" y="1536372"/>
            <a:ext cx="4321175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35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текущих версиях есть возможность общаться с «внешними» пользователями. С помощью интеграции можно наладить взаимодействия с VK и Telegram, также в ближайших версиях появится и </a:t>
            </a:r>
            <a:r>
              <a:rPr lang="ru-RU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WhatsApp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55" name="Google Shape;155;p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03299-8597-4867-ABBE-CFF0AEDA1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0" r="17324" b="-929"/>
          <a:stretch/>
        </p:blipFill>
        <p:spPr>
          <a:xfrm>
            <a:off x="7524750" y="-15847"/>
            <a:ext cx="1619250" cy="1450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21B72A-FAFB-4E1B-9720-20DFCFFBBDE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01931" y="1631567"/>
            <a:ext cx="4321175" cy="2933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56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619250" y="370780"/>
            <a:ext cx="69135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endParaRPr sz="2000" dirty="0">
              <a:solidFill>
                <a:srgbClr val="F1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03299-8597-4867-ABBE-CFF0AEDA1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0" r="17324" b="-929"/>
          <a:stretch/>
        </p:blipFill>
        <p:spPr>
          <a:xfrm>
            <a:off x="7524750" y="-15847"/>
            <a:ext cx="1619250" cy="1450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C8755D-0CA5-40FB-ACB2-C4C97113267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2838" y="1463962"/>
            <a:ext cx="2849836" cy="2838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9DC834-8DF0-4655-84C4-27126BC1B01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30481" y="1438321"/>
            <a:ext cx="2377417" cy="2889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AC4261-D985-49DE-B503-E5AE07F983F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523512" y="1463963"/>
            <a:ext cx="3442852" cy="2908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72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1619250" y="370780"/>
            <a:ext cx="69135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1AF00"/>
                </a:solidFill>
              </a:rPr>
              <a:t>Интеграция в системе взаимодействия</a:t>
            </a:r>
            <a:endParaRPr sz="2000" dirty="0">
              <a:solidFill>
                <a:srgbClr val="F1AF00"/>
              </a:solidFill>
            </a:endParaRPr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289363" y="1448999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Данные возможно</a:t>
            </a:r>
            <a:r>
              <a:rPr lang="ru-RU" sz="1800" dirty="0"/>
              <a:t>сти также позволят оптимизировать работу кадрового отдела, тем самым взаимодействуя с «внешними» пользователями посредством интеграции с приложениями или пригласительной ссылкой на обсуждения с возможностью видеозвонков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C97F25-11D4-42F2-A646-B0EC41C24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0" r="17324" b="-929"/>
          <a:stretch/>
        </p:blipFill>
        <p:spPr>
          <a:xfrm>
            <a:off x="7524750" y="-15847"/>
            <a:ext cx="1619250" cy="14500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F76A81-3ECD-4E20-BD85-803ABDEB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49" y="2804314"/>
            <a:ext cx="4820578" cy="14747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1619250" y="370780"/>
            <a:ext cx="69135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Управление системой взаимодействия</a:t>
            </a:r>
            <a:endParaRPr sz="2000" dirty="0">
              <a:solidFill>
                <a:srgbClr val="F1AF00"/>
              </a:solidFill>
            </a:endParaRPr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289363" y="1448999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endParaRPr lang="ru-RU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C97F25-11D4-42F2-A646-B0EC41C24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0" r="17324" b="-929"/>
          <a:stretch/>
        </p:blipFill>
        <p:spPr>
          <a:xfrm>
            <a:off x="7524750" y="-15847"/>
            <a:ext cx="1619250" cy="14500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AE68D7-5114-44B6-A5BA-99098A328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69" y="1429949"/>
            <a:ext cx="5997931" cy="28573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821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ctrTitle"/>
          </p:nvPr>
        </p:nvSpPr>
        <p:spPr>
          <a:xfrm>
            <a:off x="250825" y="2095500"/>
            <a:ext cx="86423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294</Words>
  <Application>Microsoft Office PowerPoint</Application>
  <PresentationFormat>Произвольный</PresentationFormat>
  <Paragraphs>43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Noto Sans Symbols</vt:lpstr>
      <vt:lpstr>4_Оформление по умолчанию</vt:lpstr>
      <vt:lpstr>6_Оформление по умолчанию</vt:lpstr>
      <vt:lpstr>9_Оформление по умолчанию</vt:lpstr>
      <vt:lpstr>Система взаимодействия, как способ общения с абитуриентами через мессенджер , а также как способ автоматизации кадрового отдела</vt:lpstr>
      <vt:lpstr>Развитие системы взаимодействия</vt:lpstr>
      <vt:lpstr>Развитие системы взаимодействия</vt:lpstr>
      <vt:lpstr>Развитие системы взаимодействия</vt:lpstr>
      <vt:lpstr>Интеграция в системе взаимодействия</vt:lpstr>
      <vt:lpstr>Интеграция с Telegram</vt:lpstr>
      <vt:lpstr>Интеграция в системе взаимодействия</vt:lpstr>
      <vt:lpstr>Управление системой взаимодействия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к оформлению презентации</dc:title>
  <dc:creator>Fedotova_K</dc:creator>
  <cp:lastModifiedBy>Илья Нижник</cp:lastModifiedBy>
  <cp:revision>20</cp:revision>
  <dcterms:created xsi:type="dcterms:W3CDTF">2020-11-11T06:55:55Z</dcterms:created>
  <dcterms:modified xsi:type="dcterms:W3CDTF">2023-01-18T11:42:23Z</dcterms:modified>
</cp:coreProperties>
</file>